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6"/>
    <p:restoredTop sz="94655"/>
  </p:normalViewPr>
  <p:slideViewPr>
    <p:cSldViewPr>
      <p:cViewPr varScale="1">
        <p:scale>
          <a:sx n="216" d="100"/>
          <a:sy n="216" d="100"/>
        </p:scale>
        <p:origin x="302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972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84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61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431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559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79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25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573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61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33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25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23DA8-4FB2-4C35-8B93-E24289822730}" type="datetimeFigureOut">
              <a:rPr lang="en-GB" smtClean="0"/>
              <a:t>27/09/2019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F8662-D544-4EC7-A658-244E4BC2D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92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eschenke-der-hoffnung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Christmas in a </a:t>
            </a:r>
            <a:r>
              <a:rPr lang="fr-CH" dirty="0" err="1"/>
              <a:t>Shoebox</a:t>
            </a:r>
            <a:r>
              <a:rPr lang="fr-CH" dirty="0"/>
              <a:t> 2019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H" dirty="0"/>
          </a:p>
          <a:p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05064"/>
            <a:ext cx="16478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37112"/>
            <a:ext cx="19335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13916"/>
            <a:ext cx="24669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620688"/>
            <a:ext cx="31051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01687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77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CH" dirty="0"/>
            </a:br>
            <a:br>
              <a:rPr lang="fr-CH" dirty="0"/>
            </a:br>
            <a:r>
              <a:rPr lang="fr-CH" dirty="0"/>
              <a:t>Christmas in a </a:t>
            </a:r>
            <a:r>
              <a:rPr lang="fr-CH" dirty="0" err="1"/>
              <a:t>shoebox</a:t>
            </a:r>
            <a:br>
              <a:rPr lang="fr-CH" dirty="0"/>
            </a:br>
            <a:r>
              <a:rPr lang="fr-CH" dirty="0" err="1"/>
              <a:t>Purpose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The world’s largest Christmas project of its kind, Operation Christmas Child, uses gift-filled shoeboxes to demonstrate God’s love in a tangible way to children in need around the world.</a:t>
            </a:r>
          </a:p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901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332"/>
            <a:ext cx="17811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579" y="4865538"/>
            <a:ext cx="24669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643" y="4865538"/>
            <a:ext cx="25336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06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Scope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Since 1993, the Samaritan’s Purse project, Operation Christmas Child, has collected and delivered more than 135 million gift-filled shoeboxes to children in more than 150 countries and territories. </a:t>
            </a:r>
          </a:p>
          <a:p>
            <a:r>
              <a:rPr lang="en-US" dirty="0"/>
              <a:t>Shoebox gifts are collected in the U.S., Australia, Finland, Germany, Austria, Switzerland, Japan, New Zealand, Canada, Spain, and the U.K.</a:t>
            </a:r>
          </a:p>
          <a:p>
            <a:r>
              <a:rPr lang="en-US" dirty="0"/>
              <a:t>More than 500,000 volunteers worldwide are involved in collecting, shipping, and distributing shoebox gifts.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901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332"/>
            <a:ext cx="17811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936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CH" dirty="0"/>
            </a:br>
            <a:r>
              <a:rPr lang="fr-CH" dirty="0" err="1"/>
              <a:t>Process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Individuals, families, churches and groups fill empty shoeboxes with a “wow” item—like a doll or soccer ball—and other fun toys, school supplies, hygiene items, and notes of encouragement</a:t>
            </a:r>
          </a:p>
          <a:p>
            <a:r>
              <a:rPr lang="en-US" dirty="0"/>
              <a:t>Samaritan’s Purse/</a:t>
            </a:r>
            <a:r>
              <a:rPr lang="en-US" dirty="0" err="1"/>
              <a:t>Geschenke</a:t>
            </a:r>
            <a:r>
              <a:rPr lang="en-US" dirty="0"/>
              <a:t> der </a:t>
            </a:r>
            <a:r>
              <a:rPr lang="en-US" dirty="0" err="1"/>
              <a:t>Hoffnung</a:t>
            </a:r>
            <a:r>
              <a:rPr lang="en-US" dirty="0"/>
              <a:t> and its partners will deliver the gifts to children in more than 100 countries.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901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901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332"/>
            <a:ext cx="17811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161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CH" dirty="0"/>
              <a:t>Christmas in </a:t>
            </a:r>
            <a:r>
              <a:rPr lang="fr-CH" dirty="0" err="1"/>
              <a:t>Shoebox</a:t>
            </a:r>
            <a:r>
              <a:rPr lang="fr-CH" dirty="0"/>
              <a:t> </a:t>
            </a:r>
            <a:br>
              <a:rPr lang="fr-CH" dirty="0"/>
            </a:br>
            <a:r>
              <a:rPr lang="fr-CH" dirty="0"/>
              <a:t>- Luxembourg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We are all volunteers living in and around Luxembourg that like to bring hope and love to needy children. </a:t>
            </a:r>
          </a:p>
          <a:p>
            <a:r>
              <a:rPr lang="en-US" dirty="0"/>
              <a:t>We deliver our checked and sealed boxes to Trier by the second week in November. Trier is the closest collection point of the umbrella </a:t>
            </a:r>
            <a:r>
              <a:rPr lang="en-US" dirty="0" err="1"/>
              <a:t>organisation</a:t>
            </a:r>
            <a:r>
              <a:rPr lang="en-US" dirty="0"/>
              <a:t> of ‘</a:t>
            </a:r>
            <a:r>
              <a:rPr lang="en-US" dirty="0" err="1">
                <a:hlinkClick r:id="rId2"/>
              </a:rPr>
              <a:t>Geschenke</a:t>
            </a:r>
            <a:r>
              <a:rPr lang="en-US" dirty="0">
                <a:hlinkClick r:id="rId2"/>
              </a:rPr>
              <a:t> der </a:t>
            </a:r>
            <a:r>
              <a:rPr lang="en-US" dirty="0" err="1">
                <a:hlinkClick r:id="rId2"/>
              </a:rPr>
              <a:t>Hoffnung</a:t>
            </a:r>
            <a:r>
              <a:rPr lang="en-US" dirty="0"/>
              <a:t>’ in Germany, of which </a:t>
            </a:r>
            <a:r>
              <a:rPr lang="en-US" dirty="0" err="1"/>
              <a:t>Weihnachten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Schuhkarton</a:t>
            </a:r>
            <a:r>
              <a:rPr lang="en-US" dirty="0"/>
              <a:t>’ (translated ‘Christmas in a shoebox’) is one of their biggest projects annually. Their collection point in Trier takes on the responsibility for the logistics of transportation and</a:t>
            </a:r>
            <a:br>
              <a:rPr lang="en-US" dirty="0"/>
            </a:br>
            <a:r>
              <a:rPr lang="en-US" dirty="0"/>
              <a:t>distribution as part of the broader project in German speaking countries.</a:t>
            </a:r>
          </a:p>
          <a:p>
            <a:r>
              <a:rPr lang="en-US" dirty="0"/>
              <a:t>Our boxes will be distributed in Romania and Moldova, normally</a:t>
            </a:r>
            <a:br>
              <a:rPr lang="en-US" dirty="0"/>
            </a:br>
            <a:r>
              <a:rPr lang="en-US" dirty="0"/>
              <a:t>before Christmas this year. Receiver countries are divided up</a:t>
            </a:r>
            <a:br>
              <a:rPr lang="en-US" dirty="0"/>
            </a:br>
            <a:r>
              <a:rPr lang="en-US" dirty="0"/>
              <a:t>according to postal codes in Germany to ensure that the boxes are</a:t>
            </a:r>
            <a:br>
              <a:rPr lang="en-US" dirty="0"/>
            </a:br>
            <a:r>
              <a:rPr lang="en-US" dirty="0"/>
              <a:t>distributed to as many communities as possible.</a:t>
            </a:r>
          </a:p>
          <a:p>
            <a:r>
              <a:rPr lang="en-US" dirty="0"/>
              <a:t>We are part of the global Samaritan’s Purse vision that has been</a:t>
            </a:r>
            <a:br>
              <a:rPr lang="en-US" dirty="0"/>
            </a:br>
            <a:r>
              <a:rPr lang="en-US" dirty="0"/>
              <a:t>providing spiritual and physical aid to hurting people around the</a:t>
            </a:r>
            <a:br>
              <a:rPr lang="en-US" dirty="0"/>
            </a:br>
            <a:r>
              <a:rPr lang="en-US" dirty="0"/>
              <a:t>world since 1970. </a:t>
            </a:r>
          </a:p>
          <a:p>
            <a:r>
              <a:rPr lang="en-GB" dirty="0"/>
              <a:t>For more info on our team: http://christmasshoebox-luxembourg.com/about/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12" y="6086475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332"/>
            <a:ext cx="17811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81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/>
          <a:lstStyle/>
          <a:p>
            <a:r>
              <a:rPr lang="fr-CH" dirty="0"/>
              <a:t>Christmas in </a:t>
            </a:r>
            <a:r>
              <a:rPr lang="fr-CH" dirty="0" err="1"/>
              <a:t>Shoebox</a:t>
            </a:r>
            <a:r>
              <a:rPr lang="fr-CH" dirty="0"/>
              <a:t> - </a:t>
            </a:r>
            <a:r>
              <a:rPr lang="fr-CH" dirty="0" err="1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fr-CH" dirty="0"/>
              <a:t>Last </a:t>
            </a:r>
            <a:r>
              <a:rPr lang="fr-CH" dirty="0" err="1"/>
              <a:t>year</a:t>
            </a:r>
            <a:r>
              <a:rPr lang="fr-CH" dirty="0"/>
              <a:t> the Luxembourg team </a:t>
            </a:r>
            <a:r>
              <a:rPr lang="fr-CH" dirty="0" err="1"/>
              <a:t>collected</a:t>
            </a:r>
            <a:r>
              <a:rPr lang="fr-CH" dirty="0"/>
              <a:t> 1.700 boxes, 455 of </a:t>
            </a:r>
            <a:r>
              <a:rPr lang="fr-CH" dirty="0" err="1"/>
              <a:t>which</a:t>
            </a:r>
            <a:r>
              <a:rPr lang="fr-CH" dirty="0"/>
              <a:t> </a:t>
            </a:r>
            <a:r>
              <a:rPr lang="fr-CH" dirty="0" err="1"/>
              <a:t>where</a:t>
            </a:r>
            <a:r>
              <a:rPr lang="fr-CH" dirty="0"/>
              <a:t> </a:t>
            </a:r>
            <a:r>
              <a:rPr lang="fr-CH" dirty="0" err="1"/>
              <a:t>collected</a:t>
            </a:r>
            <a:r>
              <a:rPr lang="fr-CH" dirty="0"/>
              <a:t> </a:t>
            </a:r>
            <a:r>
              <a:rPr lang="fr-CH" dirty="0" err="1"/>
              <a:t>through</a:t>
            </a:r>
            <a:r>
              <a:rPr lang="fr-CH" dirty="0"/>
              <a:t> </a:t>
            </a:r>
            <a:r>
              <a:rPr lang="fr-CH" dirty="0" err="1"/>
              <a:t>our</a:t>
            </a:r>
            <a:r>
              <a:rPr lang="fr-CH" dirty="0"/>
              <a:t> International English-</a:t>
            </a:r>
            <a:r>
              <a:rPr lang="fr-CH" dirty="0" err="1"/>
              <a:t>speaking</a:t>
            </a:r>
            <a:r>
              <a:rPr lang="fr-CH" dirty="0"/>
              <a:t> </a:t>
            </a:r>
            <a:r>
              <a:rPr lang="fr-CH" dirty="0" err="1"/>
              <a:t>community</a:t>
            </a:r>
            <a:r>
              <a:rPr lang="fr-CH" dirty="0"/>
              <a:t> of the Parish of Luxembourg Notre Dame.  </a:t>
            </a:r>
          </a:p>
          <a:p>
            <a:r>
              <a:rPr lang="fr-CH" dirty="0"/>
              <a:t>A </a:t>
            </a:r>
            <a:r>
              <a:rPr lang="fr-CH" dirty="0" err="1"/>
              <a:t>huge</a:t>
            </a:r>
            <a:r>
              <a:rPr lang="fr-CH" dirty="0"/>
              <a:t> </a:t>
            </a:r>
            <a:r>
              <a:rPr lang="fr-CH" dirty="0" err="1"/>
              <a:t>thank</a:t>
            </a:r>
            <a:r>
              <a:rPr lang="fr-CH" dirty="0"/>
              <a:t> </a:t>
            </a:r>
            <a:r>
              <a:rPr lang="fr-CH" dirty="0" err="1"/>
              <a:t>you</a:t>
            </a:r>
            <a:r>
              <a:rPr lang="fr-CH" dirty="0"/>
              <a:t> to all </a:t>
            </a:r>
            <a:r>
              <a:rPr lang="fr-CH" dirty="0" err="1"/>
              <a:t>who</a:t>
            </a:r>
            <a:r>
              <a:rPr lang="fr-CH" dirty="0"/>
              <a:t> have </a:t>
            </a:r>
            <a:r>
              <a:rPr lang="fr-CH" dirty="0" err="1"/>
              <a:t>contributed</a:t>
            </a:r>
            <a:r>
              <a:rPr lang="fr-CH" dirty="0"/>
              <a:t> last </a:t>
            </a:r>
            <a:r>
              <a:rPr lang="fr-CH" dirty="0" err="1"/>
              <a:t>year</a:t>
            </a:r>
            <a:r>
              <a:rPr lang="fr-CH" dirty="0"/>
              <a:t> </a:t>
            </a:r>
          </a:p>
          <a:p>
            <a:r>
              <a:rPr lang="fr-CH" dirty="0"/>
              <a:t>A </a:t>
            </a:r>
            <a:r>
              <a:rPr lang="fr-CH" dirty="0" err="1"/>
              <a:t>huge</a:t>
            </a:r>
            <a:r>
              <a:rPr lang="fr-CH" dirty="0"/>
              <a:t> challenge to </a:t>
            </a:r>
            <a:r>
              <a:rPr lang="fr-CH" dirty="0" err="1"/>
              <a:t>see</a:t>
            </a:r>
            <a:r>
              <a:rPr lang="fr-CH" dirty="0"/>
              <a:t> how </a:t>
            </a:r>
            <a:r>
              <a:rPr lang="fr-CH" dirty="0" err="1"/>
              <a:t>well</a:t>
            </a:r>
            <a:r>
              <a:rPr lang="fr-CH" dirty="0"/>
              <a:t> </a:t>
            </a:r>
            <a:r>
              <a:rPr lang="fr-CH" dirty="0" err="1"/>
              <a:t>we</a:t>
            </a:r>
            <a:r>
              <a:rPr lang="fr-CH" dirty="0"/>
              <a:t> </a:t>
            </a:r>
            <a:r>
              <a:rPr lang="fr-CH" dirty="0" err="1"/>
              <a:t>can</a:t>
            </a:r>
            <a:r>
              <a:rPr lang="fr-CH" dirty="0"/>
              <a:t> do </a:t>
            </a:r>
            <a:r>
              <a:rPr lang="fr-CH" dirty="0" err="1"/>
              <a:t>this</a:t>
            </a:r>
            <a:r>
              <a:rPr lang="fr-CH" dirty="0"/>
              <a:t> </a:t>
            </a:r>
            <a:r>
              <a:rPr lang="fr-CH" dirty="0" err="1"/>
              <a:t>year</a:t>
            </a:r>
            <a:r>
              <a:rPr lang="fr-CH" dirty="0"/>
              <a:t> ! ? 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901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332"/>
            <a:ext cx="17811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300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CH" dirty="0"/>
            </a:br>
            <a:br>
              <a:rPr lang="fr-CH" dirty="0"/>
            </a:br>
            <a:r>
              <a:rPr lang="fr-CH" dirty="0"/>
              <a:t>Are </a:t>
            </a:r>
            <a:r>
              <a:rPr lang="fr-CH" dirty="0" err="1"/>
              <a:t>you</a:t>
            </a:r>
            <a:r>
              <a:rPr lang="fr-CH" dirty="0"/>
              <a:t> </a:t>
            </a:r>
            <a:r>
              <a:rPr lang="fr-CH" dirty="0" err="1"/>
              <a:t>joining</a:t>
            </a:r>
            <a:r>
              <a:rPr lang="fr-CH" dirty="0"/>
              <a:t> us?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Do you want  to help by:</a:t>
            </a:r>
          </a:p>
          <a:p>
            <a:pPr lvl="1"/>
            <a:r>
              <a:rPr lang="en-US" dirty="0"/>
              <a:t>packing a box</a:t>
            </a:r>
          </a:p>
          <a:p>
            <a:pPr lvl="1"/>
            <a:r>
              <a:rPr lang="en-US" dirty="0"/>
              <a:t>donating the contents for a box</a:t>
            </a:r>
          </a:p>
          <a:p>
            <a:pPr lvl="1"/>
            <a:r>
              <a:rPr lang="en-US" dirty="0"/>
              <a:t>‘buying’ a packed box</a:t>
            </a:r>
          </a:p>
          <a:p>
            <a:pPr lvl="1"/>
            <a:r>
              <a:rPr lang="en-US" dirty="0"/>
              <a:t>donating some money towards the transport of the boxes</a:t>
            </a:r>
          </a:p>
          <a:p>
            <a:pPr marL="457200" lvl="1" indent="0">
              <a:buNone/>
            </a:pPr>
            <a:br>
              <a:rPr lang="en-US" dirty="0"/>
            </a:br>
            <a:r>
              <a:rPr lang="en-US" dirty="0"/>
              <a:t>Take a look at our packing list (also on catholic.lu) to see what goes into a Christmas Shoebox  or contact Michele Rohen from our parish if you would prefer to sponsor a pre-packed box ( + - 30 Euro) 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901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0"/>
            <a:ext cx="17811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824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CH" dirty="0"/>
            </a:br>
            <a:r>
              <a:rPr lang="fr-CH" dirty="0" err="1"/>
              <a:t>What</a:t>
            </a:r>
            <a:r>
              <a:rPr lang="fr-CH" dirty="0"/>
              <a:t> to pack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Winter Clothing:   Scarf/gloves/hat/socks</a:t>
            </a:r>
          </a:p>
          <a:p>
            <a:r>
              <a:rPr lang="en-US" dirty="0"/>
              <a:t>Toy:   Cuddly toy/ Cars/dolls/Lego /balls/ football with pump/ Board game (travel size)</a:t>
            </a:r>
          </a:p>
          <a:p>
            <a:r>
              <a:rPr lang="en-US" dirty="0"/>
              <a:t>Hygiene Items:  Toothbrush &amp; toothpaste /  Facecloth &amp; non-perfumed soap (soap must be packed in a small plastic bag)</a:t>
            </a:r>
          </a:p>
          <a:p>
            <a:r>
              <a:rPr lang="en-US" dirty="0"/>
              <a:t>School items:  Pencil case, markers, pencils, </a:t>
            </a:r>
            <a:r>
              <a:rPr lang="en-US" dirty="0" err="1"/>
              <a:t>colours</a:t>
            </a:r>
            <a:r>
              <a:rPr lang="en-US" dirty="0"/>
              <a:t> / A5 exercise book</a:t>
            </a:r>
          </a:p>
          <a:p>
            <a:r>
              <a:rPr lang="en-US" dirty="0"/>
              <a:t>Chocolate / sweets (</a:t>
            </a:r>
            <a:r>
              <a:rPr lang="en-US" dirty="0" err="1"/>
              <a:t>exp</a:t>
            </a:r>
            <a:r>
              <a:rPr lang="en-US" dirty="0"/>
              <a:t> date &gt; 03.2019):  Plain milk chocolate (No nuts or fillings) /Sucking and chewing sweets (No GELATINE !!!)</a:t>
            </a:r>
            <a:br>
              <a:rPr lang="en-US" dirty="0"/>
            </a:br>
            <a:r>
              <a:rPr lang="en-US" dirty="0"/>
              <a:t>Personal Card/letter</a:t>
            </a:r>
          </a:p>
          <a:p>
            <a:r>
              <a:rPr lang="en-US" b="1" dirty="0"/>
              <a:t>*€10 </a:t>
            </a:r>
            <a:r>
              <a:rPr lang="en-US" dirty="0"/>
              <a:t>Euros in an envelope - the money covers transportation costs and will be taken out of the box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b="1" i="1" dirty="0"/>
              <a:t> ALL ITEMS MUST BE NEW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901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332"/>
            <a:ext cx="17811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174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CH" dirty="0"/>
            </a:br>
            <a:r>
              <a:rPr lang="fr-CH" dirty="0" err="1"/>
              <a:t>Sample</a:t>
            </a:r>
            <a:r>
              <a:rPr lang="fr-CH" dirty="0"/>
              <a:t> </a:t>
            </a:r>
            <a:r>
              <a:rPr lang="fr-CH" dirty="0" err="1"/>
              <a:t>shoebox</a:t>
            </a:r>
            <a:r>
              <a:rPr lang="fr-CH" dirty="0"/>
              <a:t> contents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45" y="1484784"/>
            <a:ext cx="4061655" cy="2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25" y="2416981"/>
            <a:ext cx="4568949" cy="2814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901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332"/>
            <a:ext cx="17811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76" y="3999069"/>
            <a:ext cx="3312368" cy="251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02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CH" dirty="0"/>
            </a:br>
            <a:r>
              <a:rPr lang="fr-CH" dirty="0" err="1"/>
              <a:t>Practical</a:t>
            </a:r>
            <a:r>
              <a:rPr lang="fr-CH" dirty="0"/>
              <a:t>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H" dirty="0"/>
              <a:t>You </a:t>
            </a:r>
            <a:r>
              <a:rPr lang="fr-CH" dirty="0" err="1"/>
              <a:t>can</a:t>
            </a:r>
            <a:r>
              <a:rPr lang="fr-CH" dirty="0"/>
              <a:t> </a:t>
            </a:r>
            <a:r>
              <a:rPr lang="fr-CH" dirty="0" err="1"/>
              <a:t>obtain</a:t>
            </a:r>
            <a:r>
              <a:rPr lang="fr-CH" dirty="0"/>
              <a:t> standard </a:t>
            </a:r>
            <a:r>
              <a:rPr lang="fr-CH" dirty="0" err="1"/>
              <a:t>flatboxes</a:t>
            </a:r>
            <a:r>
              <a:rPr lang="fr-CH" dirty="0"/>
              <a:t> (free of charge) to </a:t>
            </a:r>
            <a:r>
              <a:rPr lang="fr-CH" dirty="0" err="1"/>
              <a:t>fill</a:t>
            </a:r>
            <a:r>
              <a:rPr lang="fr-CH" dirty="0"/>
              <a:t> at the back of the </a:t>
            </a:r>
            <a:r>
              <a:rPr lang="fr-CH" dirty="0" err="1"/>
              <a:t>church</a:t>
            </a:r>
            <a:r>
              <a:rPr lang="fr-CH" dirty="0"/>
              <a:t> </a:t>
            </a:r>
            <a:r>
              <a:rPr lang="fr-CH" dirty="0" err="1"/>
              <a:t>after</a:t>
            </a:r>
            <a:r>
              <a:rPr lang="fr-CH" dirty="0"/>
              <a:t> </a:t>
            </a:r>
            <a:r>
              <a:rPr lang="fr-CH" dirty="0" err="1"/>
              <a:t>each</a:t>
            </a:r>
            <a:r>
              <a:rPr lang="fr-CH" dirty="0"/>
              <a:t> English </a:t>
            </a:r>
            <a:r>
              <a:rPr lang="fr-CH" dirty="0" err="1"/>
              <a:t>speaking</a:t>
            </a:r>
            <a:r>
              <a:rPr lang="fr-CH" dirty="0"/>
              <a:t> mass </a:t>
            </a:r>
            <a:r>
              <a:rPr lang="fr-CH" dirty="0" err="1"/>
              <a:t>from</a:t>
            </a:r>
            <a:r>
              <a:rPr lang="fr-CH" dirty="0"/>
              <a:t> Sep 28 – </a:t>
            </a:r>
            <a:r>
              <a:rPr lang="fr-CH" dirty="0" err="1"/>
              <a:t>October</a:t>
            </a:r>
            <a:r>
              <a:rPr lang="fr-CH" dirty="0"/>
              <a:t> 27 2019.</a:t>
            </a:r>
          </a:p>
          <a:p>
            <a:r>
              <a:rPr lang="fr-CH" dirty="0" err="1"/>
              <a:t>Pre-packed</a:t>
            </a:r>
            <a:r>
              <a:rPr lang="fr-CH" dirty="0"/>
              <a:t> boxes are </a:t>
            </a:r>
            <a:r>
              <a:rPr lang="fr-CH" dirty="0" err="1"/>
              <a:t>also</a:t>
            </a:r>
            <a:r>
              <a:rPr lang="fr-CH" dirty="0"/>
              <a:t> </a:t>
            </a:r>
            <a:r>
              <a:rPr lang="fr-CH" dirty="0" err="1"/>
              <a:t>available</a:t>
            </a:r>
            <a:r>
              <a:rPr lang="fr-CH" dirty="0"/>
              <a:t> to ‘</a:t>
            </a:r>
            <a:r>
              <a:rPr lang="fr-CH" dirty="0" err="1"/>
              <a:t>buy</a:t>
            </a:r>
            <a:r>
              <a:rPr lang="fr-CH" dirty="0"/>
              <a:t>’ </a:t>
            </a:r>
            <a:r>
              <a:rPr lang="fr-CH" dirty="0" err="1"/>
              <a:t>after</a:t>
            </a:r>
            <a:r>
              <a:rPr lang="fr-CH" dirty="0"/>
              <a:t> mass for 30 Euro/box . You </a:t>
            </a:r>
            <a:r>
              <a:rPr lang="fr-CH" dirty="0" err="1"/>
              <a:t>will</a:t>
            </a:r>
            <a:r>
              <a:rPr lang="fr-CH" dirty="0"/>
              <a:t> </a:t>
            </a:r>
            <a:r>
              <a:rPr lang="fr-CH" dirty="0" err="1"/>
              <a:t>simply</a:t>
            </a:r>
            <a:r>
              <a:rPr lang="fr-CH" dirty="0"/>
              <a:t>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asked</a:t>
            </a:r>
            <a:r>
              <a:rPr lang="fr-CH" dirty="0"/>
              <a:t> to </a:t>
            </a:r>
            <a:r>
              <a:rPr lang="fr-CH" dirty="0" err="1"/>
              <a:t>write</a:t>
            </a:r>
            <a:r>
              <a:rPr lang="fr-CH" dirty="0"/>
              <a:t> a </a:t>
            </a:r>
            <a:r>
              <a:rPr lang="fr-CH" dirty="0" err="1"/>
              <a:t>little</a:t>
            </a:r>
            <a:r>
              <a:rPr lang="fr-CH" dirty="0"/>
              <a:t>  </a:t>
            </a:r>
            <a:r>
              <a:rPr lang="fr-CH" dirty="0" err="1"/>
              <a:t>card</a:t>
            </a:r>
            <a:r>
              <a:rPr lang="fr-CH" dirty="0"/>
              <a:t> to </a:t>
            </a:r>
            <a:r>
              <a:rPr lang="fr-CH" dirty="0" err="1"/>
              <a:t>personalize</a:t>
            </a:r>
            <a:r>
              <a:rPr lang="fr-CH" dirty="0"/>
              <a:t> the box </a:t>
            </a:r>
            <a:r>
              <a:rPr lang="fr-CH" dirty="0" err="1"/>
              <a:t>you</a:t>
            </a:r>
            <a:r>
              <a:rPr lang="fr-CH" dirty="0"/>
              <a:t> chose. (</a:t>
            </a:r>
            <a:r>
              <a:rPr lang="fr-CH" dirty="0" err="1"/>
              <a:t>every</a:t>
            </a:r>
            <a:r>
              <a:rPr lang="fr-CH" dirty="0"/>
              <a:t> single box </a:t>
            </a:r>
            <a:r>
              <a:rPr lang="fr-CH" dirty="0" err="1"/>
              <a:t>we</a:t>
            </a:r>
            <a:r>
              <a:rPr lang="fr-CH" dirty="0"/>
              <a:t> </a:t>
            </a:r>
            <a:r>
              <a:rPr lang="fr-CH" dirty="0" err="1"/>
              <a:t>pre</a:t>
            </a:r>
            <a:r>
              <a:rPr lang="fr-CH" dirty="0"/>
              <a:t>-pack </a:t>
            </a:r>
            <a:r>
              <a:rPr lang="fr-CH" dirty="0" err="1"/>
              <a:t>is</a:t>
            </a:r>
            <a:r>
              <a:rPr lang="fr-CH" dirty="0"/>
              <a:t> unique !) </a:t>
            </a:r>
          </a:p>
          <a:p>
            <a:r>
              <a:rPr lang="fr-CH" dirty="0"/>
              <a:t>You </a:t>
            </a:r>
            <a:r>
              <a:rPr lang="fr-CH" dirty="0" err="1"/>
              <a:t>can</a:t>
            </a:r>
            <a:r>
              <a:rPr lang="fr-CH" dirty="0"/>
              <a:t> </a:t>
            </a:r>
            <a:r>
              <a:rPr lang="fr-CH" dirty="0" err="1"/>
              <a:t>submit</a:t>
            </a:r>
            <a:r>
              <a:rPr lang="fr-CH" dirty="0"/>
              <a:t> </a:t>
            </a:r>
            <a:r>
              <a:rPr lang="fr-CH" dirty="0" err="1"/>
              <a:t>your</a:t>
            </a:r>
            <a:r>
              <a:rPr lang="fr-CH" dirty="0"/>
              <a:t> </a:t>
            </a:r>
            <a:r>
              <a:rPr lang="fr-CH" dirty="0" err="1"/>
              <a:t>packed</a:t>
            </a:r>
            <a:r>
              <a:rPr lang="fr-CH" dirty="0"/>
              <a:t> box </a:t>
            </a:r>
            <a:r>
              <a:rPr lang="fr-CH" dirty="0" err="1"/>
              <a:t>before</a:t>
            </a:r>
            <a:r>
              <a:rPr lang="fr-CH" dirty="0"/>
              <a:t> or </a:t>
            </a:r>
            <a:r>
              <a:rPr lang="fr-CH" dirty="0" err="1"/>
              <a:t>after</a:t>
            </a:r>
            <a:r>
              <a:rPr lang="fr-CH" dirty="0"/>
              <a:t> </a:t>
            </a:r>
            <a:r>
              <a:rPr lang="fr-CH" dirty="0" err="1"/>
              <a:t>any</a:t>
            </a:r>
            <a:r>
              <a:rPr lang="fr-CH" dirty="0"/>
              <a:t> of the English </a:t>
            </a:r>
            <a:r>
              <a:rPr lang="fr-CH" dirty="0" err="1"/>
              <a:t>speaking</a:t>
            </a:r>
            <a:r>
              <a:rPr lang="fr-CH" dirty="0"/>
              <a:t> masses in </a:t>
            </a:r>
            <a:r>
              <a:rPr lang="fr-CH" dirty="0" err="1"/>
              <a:t>October</a:t>
            </a:r>
            <a:r>
              <a:rPr lang="fr-CH" dirty="0"/>
              <a:t>. </a:t>
            </a:r>
          </a:p>
          <a:p>
            <a:r>
              <a:rPr lang="fr-CH" dirty="0"/>
              <a:t>Final </a:t>
            </a:r>
            <a:r>
              <a:rPr lang="fr-CH" dirty="0" err="1"/>
              <a:t>submission</a:t>
            </a:r>
            <a:r>
              <a:rPr lang="fr-CH" dirty="0"/>
              <a:t> deadline </a:t>
            </a:r>
            <a:r>
              <a:rPr lang="fr-CH" dirty="0" err="1"/>
              <a:t>is</a:t>
            </a:r>
            <a:r>
              <a:rPr lang="fr-CH" dirty="0"/>
              <a:t> </a:t>
            </a:r>
            <a:r>
              <a:rPr lang="fr-CH" dirty="0" err="1"/>
              <a:t>October</a:t>
            </a:r>
            <a:r>
              <a:rPr lang="fr-CH" dirty="0"/>
              <a:t> 27 2019 !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901"/>
            <a:ext cx="37814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332"/>
            <a:ext cx="178117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756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369</Words>
  <Application>Microsoft Macintosh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Christmas in a Shoebox 2019 </vt:lpstr>
      <vt:lpstr>  Christmas in a shoebox Purpose</vt:lpstr>
      <vt:lpstr>Scope</vt:lpstr>
      <vt:lpstr> Process</vt:lpstr>
      <vt:lpstr>Christmas in Shoebox  - Luxembourg</vt:lpstr>
      <vt:lpstr>Christmas in Shoebox - Results</vt:lpstr>
      <vt:lpstr>  Are you joining us?</vt:lpstr>
      <vt:lpstr> What to pack</vt:lpstr>
      <vt:lpstr> Sample shoebox contents</vt:lpstr>
      <vt:lpstr> Practical information</vt:lpstr>
    </vt:vector>
  </TitlesOfParts>
  <Company>FFE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in a Shoebox 2018</dc:title>
  <dc:creator>Michele Rohen</dc:creator>
  <cp:lastModifiedBy>Microsoft Office User</cp:lastModifiedBy>
  <cp:revision>21</cp:revision>
  <dcterms:created xsi:type="dcterms:W3CDTF">2018-09-12T11:23:53Z</dcterms:created>
  <dcterms:modified xsi:type="dcterms:W3CDTF">2019-09-27T07:55:01Z</dcterms:modified>
</cp:coreProperties>
</file>